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FA7E0-4821-46EE-8ED1-928A4BBD1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5EEDD6-3D64-45FC-A535-E4A54FDCD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9C3C3-DE80-4E44-B27C-5700A210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A682D7-8C2D-48ED-948E-4B5A1832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C77E8-1F3C-4CD3-A1B3-F47ACD2A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5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6E013-D6CE-42E6-A567-5FAB34A1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CBC7F-7BAF-4991-A12F-A230B4BE6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F8505-48AE-43B9-B6FB-FF97E640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5302C-0861-459E-AC9D-B6E2C905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40329-9FA4-4610-A007-2A61B8D0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9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52B4DE-83E0-41FF-9676-F2729F46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D01AE0-8DC9-4C97-85A5-7350F0BCF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88FD85-62D9-4B73-9F30-05E08E67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80C55-5302-49CE-BCD9-88B68EF2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F14AD-C260-4C05-9093-6FFE08C5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9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D5878-1BD8-4692-BE62-4A85179B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81361-9101-4A6F-83A5-1B025DDD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626BF-7F0E-4699-B404-0C6576973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5123F-34AC-40ED-925C-2121EA5A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3D963A-19C5-447A-BF01-3DABAF7A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8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350AE-AC5A-4712-9495-DDADC255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AC28-D9D3-4753-823E-84A935252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98A01-3E65-4B2B-8AB4-AE2BAF69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B9069-6B4E-435F-9985-625CB9A8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9F875-14D5-4A7F-94A0-1823929B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6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721F2-A092-4268-879F-B9DA1B26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B952E-DA02-4067-B139-A47E77B7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5467E-79B8-4BF6-968E-6CF2A0B15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74AA6C-94FB-44E3-BAF5-C1C5CDC7C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C0E9C6-E45E-439D-8CC3-43BA713A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EFD96-E2E0-4F94-9F06-0828460A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4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837C1-F881-4A50-A9D3-01D5F443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D8FC8A-0AAC-4872-AFE9-2107B20FC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0A9E4-4730-4470-B103-A79389A51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30C173-481F-4263-AA6A-6C6CC7CE1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B27242-DFD6-41B2-A4FF-F7D89AD75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5BA86F-642B-412F-BC3C-7A33EAD7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803143-433E-42C9-87A4-D1D9ACBE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52033B-1AB3-407B-A3F4-B7D677E5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9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ABC7A-BB93-4751-8C59-9146DDAC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4265A2-BD9A-428A-8B83-12BB3F0B1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069147-1ADE-434A-AA6E-340F6EF8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7AB927-48CD-4399-A59B-53AC016A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4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D55B39-5BDB-4319-B879-C6748CD3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DE865D-325F-4454-8BA4-C258DB59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A5A9D-DE87-454C-83E3-B818974D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1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997FF-1775-4B63-98EE-BF2E6EB4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2F4AA-2395-411E-83EB-2C0D10E7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483EC9-3020-4B0C-8A9C-CD3C789FE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06C10-80B4-4659-A21B-712858B0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CA7246-D44F-4518-851D-4843CF4F0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3B21D-A67F-487C-A124-7A4DF091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2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6EB25-C76D-48C4-B742-9E726C25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1602C9-B12E-45F8-A95B-2F36C2F8C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1862D1-21AC-4C36-8D15-DBB5162EE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AE9071-2EFC-4B41-B36E-8D015305D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5C4F1-B8F6-4B54-B249-CC5C7747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7C2BA-5E60-44F7-BC32-7EBA4A58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6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AF7248-4D86-4466-A944-89F74155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1F594-93DD-4402-AC4C-05073EFF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FE2A5-A1C2-44FC-B0CD-CEC91AED3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C1D92-154C-45C5-AD55-7AA6819D808F}" type="datetimeFigureOut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18EDD-5ED7-4CC0-964B-3A735163A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876D4A-ADF8-416B-984D-B58472DE6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08B24-63CD-4267-87BD-99A3023A1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37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5C41-4006-4AF1-8D10-6639EF5FD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0543"/>
            <a:ext cx="12192000" cy="298289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다각전차</a:t>
            </a:r>
            <a:r>
              <a:rPr lang="en-US" altLang="ko-KR" dirty="0"/>
              <a:t>(</a:t>
            </a:r>
            <a:r>
              <a:rPr lang="ko-KR" altLang="en-US" dirty="0"/>
              <a:t>多脚戰車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시네마틱</a:t>
            </a:r>
            <a:r>
              <a:rPr lang="ko-KR" altLang="en-US" dirty="0"/>
              <a:t> 영상 </a:t>
            </a:r>
            <a:br>
              <a:rPr lang="en-US" altLang="ko-KR" dirty="0"/>
            </a:br>
            <a:r>
              <a:rPr lang="ko-KR" altLang="en-US" dirty="0"/>
              <a:t>기획안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4900" dirty="0"/>
              <a:t>- </a:t>
            </a:r>
            <a:r>
              <a:rPr lang="ko-KR" altLang="en-US" sz="4900" dirty="0" err="1"/>
              <a:t>공각기동대</a:t>
            </a:r>
            <a:r>
              <a:rPr lang="ko-KR" altLang="en-US" sz="4900" dirty="0"/>
              <a:t> 애니메이션</a:t>
            </a:r>
            <a:r>
              <a:rPr lang="en-US" altLang="ko-KR" sz="4900" dirty="0"/>
              <a:t>(1995,2004)</a:t>
            </a:r>
            <a:r>
              <a:rPr lang="ko-KR" altLang="en-US" sz="4900" dirty="0"/>
              <a:t> </a:t>
            </a:r>
            <a:r>
              <a:rPr lang="ko-KR" altLang="en-US" sz="4900" dirty="0" err="1"/>
              <a:t>오마주</a:t>
            </a:r>
            <a:r>
              <a:rPr lang="ko-KR" altLang="en-US" sz="4900" dirty="0"/>
              <a:t> </a:t>
            </a:r>
            <a:r>
              <a:rPr lang="en-US" altLang="ko-KR" sz="4900" dirty="0"/>
              <a:t>-</a:t>
            </a:r>
            <a:br>
              <a:rPr lang="en-US" altLang="ko-KR" sz="4900" dirty="0"/>
            </a:br>
            <a:r>
              <a:rPr lang="en-US" altLang="ko-KR" sz="4900" dirty="0"/>
              <a:t>- </a:t>
            </a:r>
            <a:r>
              <a:rPr lang="ko-KR" altLang="en-US" sz="4900" dirty="0"/>
              <a:t>훈련생 </a:t>
            </a:r>
            <a:r>
              <a:rPr lang="ko-KR" altLang="en-US" sz="4900" dirty="0" err="1"/>
              <a:t>김효건</a:t>
            </a:r>
            <a:r>
              <a:rPr lang="ko-KR" altLang="en-US" sz="4900" dirty="0"/>
              <a:t> </a:t>
            </a:r>
            <a:r>
              <a:rPr lang="en-US" altLang="ko-KR" sz="4900" dirty="0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C9766-E23A-4C11-92BE-2E2581A8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70" y="4663440"/>
            <a:ext cx="3058160" cy="2194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B873B-18D9-4499-8840-82951D59C7BB}"/>
              </a:ext>
            </a:extLst>
          </p:cNvPr>
          <p:cNvSpPr txBox="1"/>
          <p:nvPr/>
        </p:nvSpPr>
        <p:spPr>
          <a:xfrm>
            <a:off x="4687408" y="6442502"/>
            <a:ext cx="38972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https://www.deviantart.com/porco-takahashi/art/Multi-leg-tank-Elefant-409147250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16431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A0F9F-03FA-4725-AED8-11E22D2D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7A558-8527-4633-A1F4-34F59D684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레퍼런스</a:t>
            </a:r>
            <a:endParaRPr lang="en-US" altLang="ko-KR" dirty="0"/>
          </a:p>
          <a:p>
            <a:pPr lvl="1"/>
            <a:r>
              <a:rPr lang="en-US" altLang="ko-KR" dirty="0"/>
              <a:t>Soul: City (Epic Games)</a:t>
            </a:r>
          </a:p>
          <a:p>
            <a:endParaRPr lang="en-US" altLang="ko-KR" dirty="0"/>
          </a:p>
          <a:p>
            <a:r>
              <a:rPr lang="ko-KR" altLang="en-US" dirty="0"/>
              <a:t>조달방법</a:t>
            </a:r>
            <a:endParaRPr lang="en-US" altLang="ko-KR" dirty="0"/>
          </a:p>
          <a:p>
            <a:pPr lvl="1"/>
            <a:r>
              <a:rPr lang="ko-KR" altLang="en-US" dirty="0" err="1"/>
              <a:t>언리얼</a:t>
            </a:r>
            <a:r>
              <a:rPr lang="ko-KR" altLang="en-US" dirty="0"/>
              <a:t> 엔진 </a:t>
            </a:r>
            <a:r>
              <a:rPr lang="ko-KR" altLang="en-US" dirty="0" err="1"/>
              <a:t>마켓플레이스</a:t>
            </a:r>
            <a:r>
              <a:rPr lang="ko-KR" altLang="en-US" dirty="0"/>
              <a:t> 무료 소스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478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1A087-5E43-45C4-9916-D602FA41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기간 및 팀원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A189C-2829-4F50-8067-82DE33D7F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2023.03.20(</a:t>
            </a:r>
            <a:r>
              <a:rPr lang="ko-KR" altLang="en-US" dirty="0"/>
              <a:t>월</a:t>
            </a:r>
            <a:r>
              <a:rPr lang="en-US" altLang="ko-KR" dirty="0"/>
              <a:t>) ~ 03.31(</a:t>
            </a:r>
            <a:r>
              <a:rPr lang="ko-KR" altLang="en-US" dirty="0"/>
              <a:t>금</a:t>
            </a:r>
            <a:r>
              <a:rPr lang="en-US" altLang="ko-KR" dirty="0"/>
              <a:t>). </a:t>
            </a:r>
            <a:r>
              <a:rPr lang="ko-KR" altLang="en-US" dirty="0"/>
              <a:t>약 </a:t>
            </a:r>
            <a:r>
              <a:rPr lang="en-US" altLang="ko-KR" dirty="0"/>
              <a:t>12</a:t>
            </a:r>
            <a:r>
              <a:rPr lang="ko-KR" altLang="en-US" dirty="0"/>
              <a:t>일간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개인 작업</a:t>
            </a:r>
          </a:p>
        </p:txBody>
      </p:sp>
    </p:spTree>
    <p:extLst>
      <p:ext uri="{BB962C8B-B14F-4D97-AF65-F5344CB8AC3E}">
        <p14:creationId xmlns:p14="http://schemas.microsoft.com/office/powerpoint/2010/main" val="421465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0CF449-D8BC-4274-B639-9AA7627CD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74" y="4808641"/>
            <a:ext cx="2875631" cy="18617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34E142-8097-498F-B4F6-8443A37E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2"/>
            <a:ext cx="10515600" cy="1325563"/>
          </a:xfrm>
        </p:spPr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D4235-C16B-420C-8090-819578AC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76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다각전차는 </a:t>
            </a:r>
            <a:r>
              <a:rPr lang="en-US" altLang="ko-KR" dirty="0"/>
              <a:t>[</a:t>
            </a:r>
            <a:r>
              <a:rPr lang="ko-KR" altLang="en-US" dirty="0" err="1"/>
              <a:t>공각기동대</a:t>
            </a:r>
            <a:r>
              <a:rPr lang="en-US" altLang="ko-KR" dirty="0"/>
              <a:t>]</a:t>
            </a:r>
            <a:r>
              <a:rPr lang="ko-KR" altLang="en-US" dirty="0"/>
              <a:t>를 비롯한 </a:t>
            </a:r>
            <a:r>
              <a:rPr lang="en-US" altLang="ko-KR" dirty="0"/>
              <a:t>[</a:t>
            </a:r>
            <a:r>
              <a:rPr lang="ko-KR" altLang="en-US" dirty="0"/>
              <a:t>기동경찰 </a:t>
            </a:r>
            <a:r>
              <a:rPr lang="ko-KR" altLang="en-US" dirty="0" err="1"/>
              <a:t>패트레이버</a:t>
            </a:r>
            <a:r>
              <a:rPr lang="en-US" altLang="ko-KR" dirty="0"/>
              <a:t>]</a:t>
            </a:r>
            <a:r>
              <a:rPr lang="ko-KR" altLang="en-US" dirty="0"/>
              <a:t> 등 </a:t>
            </a:r>
            <a:r>
              <a:rPr lang="en-US" altLang="ko-KR" dirty="0" err="1"/>
              <a:t>SF물</a:t>
            </a:r>
            <a:r>
              <a:rPr lang="en-US" altLang="ko-KR" dirty="0"/>
              <a:t> 의 </a:t>
            </a:r>
            <a:r>
              <a:rPr lang="en-US" altLang="ko-KR" dirty="0" err="1"/>
              <a:t>단골</a:t>
            </a:r>
            <a:r>
              <a:rPr lang="ko-KR" altLang="en-US" dirty="0"/>
              <a:t>소재로서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시가지</a:t>
            </a:r>
            <a:r>
              <a:rPr lang="en-US" altLang="ko-KR" dirty="0"/>
              <a:t>, </a:t>
            </a:r>
            <a:r>
              <a:rPr lang="ko-KR" altLang="en-US" dirty="0"/>
              <a:t>도시와 같은 근미래의 복잡한 전장에서 활약하는 모습이 많이 그려지고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로봇 기술</a:t>
            </a:r>
            <a:r>
              <a:rPr lang="en-US" altLang="ko-KR" dirty="0"/>
              <a:t>, </a:t>
            </a:r>
            <a:r>
              <a:rPr lang="ko-KR" altLang="en-US" dirty="0"/>
              <a:t>금속 재료가 발달하면 반드시 나타나게 될 차세대 전차임 </a:t>
            </a:r>
            <a:r>
              <a:rPr lang="en-US" altLang="ko-KR" dirty="0"/>
              <a:t>( </a:t>
            </a:r>
            <a:r>
              <a:rPr lang="ko-KR" altLang="en-US" dirty="0"/>
              <a:t>다리를 활용한 회피기동</a:t>
            </a: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/</a:t>
            </a:r>
            <a:r>
              <a:rPr lang="ko-KR" altLang="en-US" dirty="0" err="1"/>
              <a:t>무빙샷</a:t>
            </a:r>
            <a:r>
              <a:rPr lang="en-US" altLang="ko-KR" dirty="0"/>
              <a:t>, </a:t>
            </a:r>
            <a:r>
              <a:rPr lang="ko-KR" altLang="en-US" dirty="0"/>
              <a:t>복잡한 장애물 극복 등 </a:t>
            </a:r>
            <a:r>
              <a:rPr lang="en-US" altLang="ko-KR" dirty="0"/>
              <a:t>). </a:t>
            </a:r>
            <a:r>
              <a:rPr lang="ko-KR" altLang="en-US" dirty="0"/>
              <a:t>다리가 많으면 체중 분산에 유리함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애니메이션에서 감명 깊게 본 </a:t>
            </a:r>
            <a:r>
              <a:rPr lang="ko-KR" altLang="en-US" dirty="0" err="1"/>
              <a:t>씬을</a:t>
            </a:r>
            <a:r>
              <a:rPr lang="ko-KR" altLang="en-US" dirty="0"/>
              <a:t> 제작하고자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616D3-3048-442E-BBB2-C0A82E6E7EA8}"/>
              </a:ext>
            </a:extLst>
          </p:cNvPr>
          <p:cNvSpPr txBox="1"/>
          <p:nvPr/>
        </p:nvSpPr>
        <p:spPr>
          <a:xfrm>
            <a:off x="5992427" y="6205492"/>
            <a:ext cx="236146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https://www.hlj.com/1-24-scale-ghost-in-the-shell-s-a-c-2nd-gig-tachikoma-reissue-wavkk-53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8859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F93CE-3113-44B8-B13D-375AAF58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34"/>
            <a:ext cx="10515600" cy="1325563"/>
          </a:xfrm>
        </p:spPr>
        <p:txBody>
          <a:bodyPr/>
          <a:lstStyle/>
          <a:p>
            <a:r>
              <a:rPr lang="ko-KR" altLang="en-US" dirty="0"/>
              <a:t>스토리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149F7-0B7C-4D9D-91DA-B01D39E9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017"/>
            <a:ext cx="10515600" cy="534435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톤앤매너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하드</a:t>
            </a:r>
            <a:r>
              <a:rPr lang="en-US" altLang="ko-KR" dirty="0"/>
              <a:t>SF, </a:t>
            </a:r>
            <a:r>
              <a:rPr lang="ko-KR" altLang="en-US" dirty="0"/>
              <a:t>디스토피아 세계관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샷</a:t>
            </a:r>
            <a:r>
              <a:rPr lang="en-US" altLang="ko-KR" dirty="0"/>
              <a:t>1. </a:t>
            </a:r>
            <a:r>
              <a:rPr lang="ko-KR" altLang="en-US" dirty="0"/>
              <a:t>탱크가 목표물을 </a:t>
            </a:r>
            <a:r>
              <a:rPr lang="ko-KR" altLang="en-US" dirty="0" err="1"/>
              <a:t>클록킹한</a:t>
            </a:r>
            <a:r>
              <a:rPr lang="ko-KR" altLang="en-US" dirty="0"/>
              <a:t> 상태에서 지키고 있는 가운데</a:t>
            </a:r>
            <a:endParaRPr lang="en-US" altLang="ko-KR" dirty="0"/>
          </a:p>
          <a:p>
            <a:r>
              <a:rPr lang="ko-KR" altLang="en-US" dirty="0"/>
              <a:t>샷</a:t>
            </a:r>
            <a:r>
              <a:rPr lang="en-US" altLang="ko-KR" dirty="0"/>
              <a:t>2. </a:t>
            </a:r>
            <a:r>
              <a:rPr lang="ko-KR" altLang="en-US" dirty="0"/>
              <a:t>탱크가 </a:t>
            </a:r>
            <a:r>
              <a:rPr lang="ko-KR" altLang="en-US" dirty="0" err="1"/>
              <a:t>클록킹한</a:t>
            </a:r>
            <a:r>
              <a:rPr lang="ko-KR" altLang="en-US" dirty="0"/>
              <a:t> 상태에서 </a:t>
            </a:r>
            <a:r>
              <a:rPr lang="ko-KR" altLang="en-US" dirty="0" err="1"/>
              <a:t>개틀링</a:t>
            </a:r>
            <a:r>
              <a:rPr lang="ko-KR" altLang="en-US" dirty="0"/>
              <a:t> 건 발사</a:t>
            </a:r>
            <a:endParaRPr lang="en-US" altLang="ko-KR" dirty="0"/>
          </a:p>
          <a:p>
            <a:r>
              <a:rPr lang="ko-KR" altLang="en-US" dirty="0"/>
              <a:t>샷</a:t>
            </a:r>
            <a:r>
              <a:rPr lang="en-US" altLang="ko-KR" dirty="0"/>
              <a:t>3. </a:t>
            </a:r>
            <a:r>
              <a:rPr lang="ko-KR" altLang="en-US" dirty="0"/>
              <a:t>놀란 적이 위에 있는 천장을 총으로 쏴서 방해물이 탱크 위로 쏟아지게 하여 </a:t>
            </a:r>
            <a:r>
              <a:rPr lang="ko-KR" altLang="en-US" dirty="0" err="1"/>
              <a:t>클록킹을</a:t>
            </a:r>
            <a:r>
              <a:rPr lang="ko-KR" altLang="en-US" dirty="0"/>
              <a:t> </a:t>
            </a:r>
            <a:r>
              <a:rPr lang="ko-KR" altLang="en-US" dirty="0" err="1"/>
              <a:t>해제시키게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샷</a:t>
            </a:r>
            <a:r>
              <a:rPr lang="en-US" altLang="ko-KR" dirty="0"/>
              <a:t>4. </a:t>
            </a:r>
            <a:r>
              <a:rPr lang="ko-KR" altLang="en-US" dirty="0"/>
              <a:t>탱크가</a:t>
            </a:r>
            <a:r>
              <a:rPr lang="en-US" altLang="ko-KR" dirty="0"/>
              <a:t> </a:t>
            </a:r>
            <a:r>
              <a:rPr lang="ko-KR" altLang="en-US" dirty="0"/>
              <a:t>점프해서 </a:t>
            </a:r>
            <a:r>
              <a:rPr lang="en-US" altLang="ko-KR" dirty="0"/>
              <a:t>2</a:t>
            </a:r>
            <a:r>
              <a:rPr lang="ko-KR" altLang="en-US" dirty="0"/>
              <a:t>층에서 </a:t>
            </a:r>
            <a:r>
              <a:rPr lang="en-US" altLang="ko-KR" dirty="0"/>
              <a:t>1</a:t>
            </a:r>
            <a:r>
              <a:rPr lang="ko-KR" altLang="en-US" dirty="0"/>
              <a:t>층으로 내려옴</a:t>
            </a:r>
            <a:endParaRPr lang="en-US" altLang="ko-KR" dirty="0"/>
          </a:p>
          <a:p>
            <a:r>
              <a:rPr lang="ko-KR" altLang="en-US" dirty="0"/>
              <a:t>샷</a:t>
            </a:r>
            <a:r>
              <a:rPr lang="en-US" altLang="ko-KR" dirty="0"/>
              <a:t>5. </a:t>
            </a:r>
            <a:r>
              <a:rPr lang="ko-KR" altLang="en-US" dirty="0"/>
              <a:t>적이 교전해오고 이어서 탱크가 반격함</a:t>
            </a:r>
            <a:r>
              <a:rPr lang="en-US" altLang="ko-KR" dirty="0"/>
              <a:t>. </a:t>
            </a:r>
            <a:r>
              <a:rPr lang="ko-KR" altLang="en-US" dirty="0"/>
              <a:t>적 사살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7583A-4699-4C35-894D-9F8E851FD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524" y="1771698"/>
            <a:ext cx="2654424" cy="2019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50B99A-DB97-4C13-BA3F-68D133F76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81" y="1907576"/>
            <a:ext cx="2725444" cy="1883725"/>
          </a:xfrm>
          <a:prstGeom prst="rect">
            <a:avLst/>
          </a:prstGeom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08CDFB39-FC9F-47EA-AE2C-E7F6EFF45794}"/>
              </a:ext>
            </a:extLst>
          </p:cNvPr>
          <p:cNvSpPr/>
          <p:nvPr/>
        </p:nvSpPr>
        <p:spPr>
          <a:xfrm>
            <a:off x="4566444" y="2338972"/>
            <a:ext cx="2561961" cy="10209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8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7B151-6B70-4742-9F8F-4ACE6E98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샷</a:t>
            </a:r>
            <a:r>
              <a:rPr lang="en-US" altLang="ko-KR" dirty="0"/>
              <a:t>1. </a:t>
            </a:r>
            <a:r>
              <a:rPr lang="ko-KR" altLang="en-US" dirty="0"/>
              <a:t>탱크가 </a:t>
            </a:r>
            <a:r>
              <a:rPr lang="ko-KR" altLang="en-US" dirty="0" err="1"/>
              <a:t>클록킹하고</a:t>
            </a:r>
            <a:r>
              <a:rPr lang="ko-KR" altLang="en-US" dirty="0"/>
              <a:t> 지키는 씬</a:t>
            </a:r>
          </a:p>
        </p:txBody>
      </p:sp>
      <p:pic>
        <p:nvPicPr>
          <p:cNvPr id="4" name="Ghost in the Shell (1995) - tank fight">
            <a:hlinkClick r:id="" action="ppaction://media"/>
            <a:extLst>
              <a:ext uri="{FF2B5EF4-FFF2-40B4-BE49-F238E27FC236}">
                <a16:creationId xmlns:a16="http://schemas.microsoft.com/office/drawing/2014/main" id="{921621D6-E118-4B2B-80E5-B5FD7917514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17" end="267136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225663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C88A0-5C3D-4211-A295-FF73D9DE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샷</a:t>
            </a:r>
            <a:r>
              <a:rPr lang="en-US" altLang="ko-KR" dirty="0"/>
              <a:t>2. </a:t>
            </a:r>
            <a:r>
              <a:rPr lang="ko-KR" altLang="en-US" dirty="0" err="1"/>
              <a:t>클록킹한</a:t>
            </a:r>
            <a:r>
              <a:rPr lang="ko-KR" altLang="en-US" dirty="0"/>
              <a:t> 상태 </a:t>
            </a:r>
            <a:r>
              <a:rPr lang="ko-KR" altLang="en-US" dirty="0" err="1"/>
              <a:t>개틀링</a:t>
            </a:r>
            <a:r>
              <a:rPr lang="ko-KR" altLang="en-US" dirty="0"/>
              <a:t> 건 발사</a:t>
            </a:r>
          </a:p>
        </p:txBody>
      </p:sp>
      <p:pic>
        <p:nvPicPr>
          <p:cNvPr id="4" name="Ghost in the Shell (1995) - tank fight">
            <a:hlinkClick r:id="" action="ppaction://media"/>
            <a:extLst>
              <a:ext uri="{FF2B5EF4-FFF2-40B4-BE49-F238E27FC236}">
                <a16:creationId xmlns:a16="http://schemas.microsoft.com/office/drawing/2014/main" id="{C98AACC1-4C84-411D-A00E-9D1692F08A2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92" end="261617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116730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C27EC-6F59-4140-A183-957090E0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샷</a:t>
            </a:r>
            <a:r>
              <a:rPr lang="en-US" altLang="ko-KR" dirty="0"/>
              <a:t>3. </a:t>
            </a:r>
            <a:r>
              <a:rPr lang="ko-KR" altLang="en-US" dirty="0" err="1"/>
              <a:t>클록킹</a:t>
            </a:r>
            <a:r>
              <a:rPr lang="ko-KR" altLang="en-US" dirty="0"/>
              <a:t> 해제</a:t>
            </a:r>
          </a:p>
        </p:txBody>
      </p:sp>
      <p:pic>
        <p:nvPicPr>
          <p:cNvPr id="4" name="Ghost in the Shell (1995) - tank fight">
            <a:hlinkClick r:id="" action="ppaction://media"/>
            <a:extLst>
              <a:ext uri="{FF2B5EF4-FFF2-40B4-BE49-F238E27FC236}">
                <a16:creationId xmlns:a16="http://schemas.microsoft.com/office/drawing/2014/main" id="{D3497680-5AB5-4FE5-9678-1FD893143A3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72" end="242999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76629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23A09-F405-435E-B49E-9EEAAE47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샷</a:t>
            </a:r>
            <a:r>
              <a:rPr lang="en-US" altLang="ko-KR" dirty="0"/>
              <a:t>4. </a:t>
            </a:r>
            <a:r>
              <a:rPr lang="ko-KR" altLang="en-US" dirty="0"/>
              <a:t>탱크가</a:t>
            </a:r>
            <a:r>
              <a:rPr lang="en-US" altLang="ko-KR" dirty="0"/>
              <a:t> </a:t>
            </a:r>
            <a:r>
              <a:rPr lang="ko-KR" altLang="en-US" dirty="0"/>
              <a:t>점프해서 </a:t>
            </a:r>
            <a:r>
              <a:rPr lang="en-US" altLang="ko-KR" dirty="0"/>
              <a:t>2</a:t>
            </a:r>
            <a:r>
              <a:rPr lang="ko-KR" altLang="en-US" dirty="0"/>
              <a:t>층에서 </a:t>
            </a:r>
            <a:r>
              <a:rPr lang="en-US" altLang="ko-KR" dirty="0"/>
              <a:t>1</a:t>
            </a:r>
            <a:r>
              <a:rPr lang="ko-KR" altLang="en-US" dirty="0"/>
              <a:t>층으로 내려옴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B9E631-01D1-4A19-A2C1-85CC2B23E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07" y="1843580"/>
            <a:ext cx="4191585" cy="4315427"/>
          </a:xfrm>
        </p:spPr>
      </p:pic>
    </p:spTree>
    <p:extLst>
      <p:ext uri="{BB962C8B-B14F-4D97-AF65-F5344CB8AC3E}">
        <p14:creationId xmlns:p14="http://schemas.microsoft.com/office/powerpoint/2010/main" val="267509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37FD9-1493-42F7-89B2-141242D5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샷</a:t>
            </a:r>
            <a:r>
              <a:rPr lang="en-US" altLang="ko-KR" dirty="0"/>
              <a:t>5. </a:t>
            </a:r>
            <a:r>
              <a:rPr lang="ko-KR" altLang="en-US" dirty="0"/>
              <a:t>적이 교전해오고 이어서 탱크가 반격함</a:t>
            </a:r>
            <a:r>
              <a:rPr lang="en-US" altLang="ko-KR" dirty="0"/>
              <a:t>. </a:t>
            </a:r>
            <a:r>
              <a:rPr lang="ko-KR" altLang="en-US" dirty="0"/>
              <a:t>적 사살</a:t>
            </a:r>
          </a:p>
        </p:txBody>
      </p:sp>
      <p:pic>
        <p:nvPicPr>
          <p:cNvPr id="4" name="Ghost In The Shell Stand Alone Complex S01e02 'testation' tank clip">
            <a:hlinkClick r:id="" action="ppaction://media"/>
            <a:extLst>
              <a:ext uri="{FF2B5EF4-FFF2-40B4-BE49-F238E27FC236}">
                <a16:creationId xmlns:a16="http://schemas.microsoft.com/office/drawing/2014/main" id="{29877CC1-0A4B-4C8D-995D-4CB4A1287C7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98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3963" y="1885246"/>
            <a:ext cx="5787372" cy="3123904"/>
          </a:xfrm>
        </p:spPr>
      </p:pic>
      <p:pic>
        <p:nvPicPr>
          <p:cNvPr id="6" name="Ghost in the Shell (1995) - tank fight">
            <a:hlinkClick r:id="" action="ppaction://media"/>
            <a:extLst>
              <a:ext uri="{FF2B5EF4-FFF2-40B4-BE49-F238E27FC236}">
                <a16:creationId xmlns:a16="http://schemas.microsoft.com/office/drawing/2014/main" id="{9CE7611A-917F-41D7-9AEE-EE4EC969CB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12666" end="151841.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124" y="1885246"/>
            <a:ext cx="5811915" cy="31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4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4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DC8FD9-B141-47F9-9037-292E74EE4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716" y="1586510"/>
            <a:ext cx="8558539" cy="42405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E7637B-F2C6-41DF-AF7F-7D1D717B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A34F3-5A57-43CB-B8A9-2E71BCAF0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레퍼</a:t>
            </a:r>
            <a:r>
              <a:rPr lang="ko-KR" altLang="en-US" dirty="0" err="1"/>
              <a:t>런스</a:t>
            </a:r>
            <a:endParaRPr lang="en-US" altLang="ko-KR" dirty="0"/>
          </a:p>
          <a:p>
            <a:pPr lvl="1"/>
            <a:r>
              <a:rPr lang="ko-KR" altLang="en-US" dirty="0"/>
              <a:t>탱크 </a:t>
            </a:r>
            <a:r>
              <a:rPr lang="en-US" altLang="ko-KR" dirty="0"/>
              <a:t>:</a:t>
            </a:r>
            <a:r>
              <a:rPr lang="ko-KR" altLang="en-US" dirty="0"/>
              <a:t> 모델명</a:t>
            </a:r>
            <a:r>
              <a:rPr lang="en-US" altLang="ko-KR" dirty="0"/>
              <a:t> Haw-206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켄비</a:t>
            </a:r>
            <a:r>
              <a:rPr lang="ko-KR" altLang="en-US" dirty="0"/>
              <a:t>시 중공업 제작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적 : </a:t>
            </a:r>
            <a:r>
              <a:rPr lang="en-US" altLang="ko-KR" dirty="0" err="1"/>
              <a:t>ThirdPersonCharacter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엔진</a:t>
            </a:r>
            <a:r>
              <a:rPr lang="en-US" altLang="ko-KR" dirty="0"/>
              <a:t> </a:t>
            </a:r>
            <a:r>
              <a:rPr lang="en-US" altLang="ko-KR" dirty="0" err="1"/>
              <a:t>템플</a:t>
            </a:r>
            <a:r>
              <a:rPr lang="ko-KR" altLang="en-US" dirty="0" err="1"/>
              <a:t>릿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조달방법</a:t>
            </a:r>
            <a:endParaRPr lang="en-US" altLang="ko-KR" dirty="0"/>
          </a:p>
          <a:p>
            <a:pPr lvl="1"/>
            <a:r>
              <a:rPr lang="ko-KR" altLang="en-US" dirty="0"/>
              <a:t>자체 제작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사운드는 애니메이션에서 추출하거나</a:t>
            </a:r>
            <a:endParaRPr lang="en-US" altLang="ko-KR" dirty="0"/>
          </a:p>
          <a:p>
            <a:pPr lvl="1"/>
            <a:r>
              <a:rPr lang="ko-KR" altLang="en-US" dirty="0"/>
              <a:t>무료 소스 다운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520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282</Words>
  <Application>Microsoft Office PowerPoint</Application>
  <PresentationFormat>와이드스크린</PresentationFormat>
  <Paragraphs>52</Paragraphs>
  <Slides>11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다각전차(多脚戰車) 시네마틱 영상  기획안  - 공각기동대 애니메이션(1995,2004) 오마주 - - 훈련생 김효건 -</vt:lpstr>
      <vt:lpstr>기획의도</vt:lpstr>
      <vt:lpstr>스토리 </vt:lpstr>
      <vt:lpstr>샷1. 탱크가 클록킹하고 지키는 씬</vt:lpstr>
      <vt:lpstr>샷2. 클록킹한 상태 개틀링 건 발사</vt:lpstr>
      <vt:lpstr>샷3. 클록킹 해제</vt:lpstr>
      <vt:lpstr>샷4. 탱크가 점프해서 2층에서 1층으로 내려옴</vt:lpstr>
      <vt:lpstr>샷5. 적이 교전해오고 이어서 탱크가 반격함. 적 사살</vt:lpstr>
      <vt:lpstr>캐릭터</vt:lpstr>
      <vt:lpstr>배경</vt:lpstr>
      <vt:lpstr>제작 기간 및 팀원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KNU</dc:creator>
  <cp:lastModifiedBy>KNU</cp:lastModifiedBy>
  <cp:revision>22</cp:revision>
  <dcterms:created xsi:type="dcterms:W3CDTF">2023-03-17T12:40:41Z</dcterms:created>
  <dcterms:modified xsi:type="dcterms:W3CDTF">2023-03-19T13:53:45Z</dcterms:modified>
</cp:coreProperties>
</file>